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2" r:id="rId7"/>
    <p:sldId id="263" r:id="rId8"/>
    <p:sldId id="264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781C3-38FA-4917-9AD8-DADBC55E4CF4}" type="datetimeFigureOut">
              <a:rPr lang="cs-CZ" smtClean="0"/>
              <a:t>13.2.2013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2479-2DF6-42C2-9BA3-B3FE650936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781C3-38FA-4917-9AD8-DADBC55E4CF4}" type="datetimeFigureOut">
              <a:rPr lang="cs-CZ" smtClean="0"/>
              <a:t>13.2.2013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2479-2DF6-42C2-9BA3-B3FE650936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781C3-38FA-4917-9AD8-DADBC55E4CF4}" type="datetimeFigureOut">
              <a:rPr lang="cs-CZ" smtClean="0"/>
              <a:t>13.2.2013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2479-2DF6-42C2-9BA3-B3FE650936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781C3-38FA-4917-9AD8-DADBC55E4CF4}" type="datetimeFigureOut">
              <a:rPr lang="cs-CZ" smtClean="0"/>
              <a:t>13.2.2013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2479-2DF6-42C2-9BA3-B3FE650936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781C3-38FA-4917-9AD8-DADBC55E4CF4}" type="datetimeFigureOut">
              <a:rPr lang="cs-CZ" smtClean="0"/>
              <a:t>13.2.2013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2479-2DF6-42C2-9BA3-B3FE650936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781C3-38FA-4917-9AD8-DADBC55E4CF4}" type="datetimeFigureOut">
              <a:rPr lang="cs-CZ" smtClean="0"/>
              <a:t>13.2.2013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2479-2DF6-42C2-9BA3-B3FE650936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781C3-38FA-4917-9AD8-DADBC55E4CF4}" type="datetimeFigureOut">
              <a:rPr lang="cs-CZ" smtClean="0"/>
              <a:t>13.2.2013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2479-2DF6-42C2-9BA3-B3FE650936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781C3-38FA-4917-9AD8-DADBC55E4CF4}" type="datetimeFigureOut">
              <a:rPr lang="cs-CZ" smtClean="0"/>
              <a:t>13.2.2013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2479-2DF6-42C2-9BA3-B3FE650936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781C3-38FA-4917-9AD8-DADBC55E4CF4}" type="datetimeFigureOut">
              <a:rPr lang="cs-CZ" smtClean="0"/>
              <a:t>13.2.2013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2479-2DF6-42C2-9BA3-B3FE650936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781C3-38FA-4917-9AD8-DADBC55E4CF4}" type="datetimeFigureOut">
              <a:rPr lang="cs-CZ" smtClean="0"/>
              <a:t>13.2.2013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2479-2DF6-42C2-9BA3-B3FE650936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781C3-38FA-4917-9AD8-DADBC55E4CF4}" type="datetimeFigureOut">
              <a:rPr lang="cs-CZ" smtClean="0"/>
              <a:t>13.2.2013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2479-2DF6-42C2-9BA3-B3FE6509362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781C3-38FA-4917-9AD8-DADBC55E4CF4}" type="datetimeFigureOut">
              <a:rPr lang="cs-CZ" smtClean="0"/>
              <a:t>13.2.2013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42479-2DF6-42C2-9BA3-B3FE6509362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Statistika </a:t>
            </a:r>
            <a:r>
              <a:rPr lang="cs-CZ" dirty="0" err="1" smtClean="0"/>
              <a:t>s</a:t>
            </a:r>
            <a:r>
              <a:rPr lang="cs-CZ" dirty="0" err="1" smtClean="0"/>
              <a:t>chématicky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Tomáš Mrkvička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znáte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Konfidenční</a:t>
            </a:r>
            <a:r>
              <a:rPr lang="cs-CZ" dirty="0" smtClean="0"/>
              <a:t> intervaly</a:t>
            </a:r>
          </a:p>
          <a:p>
            <a:r>
              <a:rPr lang="cs-CZ" dirty="0" smtClean="0"/>
              <a:t>Porovnání 2 či více výběrů</a:t>
            </a:r>
          </a:p>
          <a:p>
            <a:r>
              <a:rPr lang="cs-CZ" dirty="0" smtClean="0"/>
              <a:t>Regresní modely</a:t>
            </a:r>
          </a:p>
          <a:p>
            <a:r>
              <a:rPr lang="cs-CZ" dirty="0" smtClean="0"/>
              <a:t>Základy časových řad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Rozšíření základů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General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linear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models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spojení </a:t>
            </a:r>
            <a:r>
              <a:rPr lang="cs-CZ" dirty="0" err="1" smtClean="0"/>
              <a:t>ANOVy</a:t>
            </a:r>
            <a:r>
              <a:rPr lang="cs-CZ" dirty="0" smtClean="0"/>
              <a:t> a regrese – mohu mít jak kategoriální </a:t>
            </a:r>
            <a:r>
              <a:rPr lang="cs-CZ" dirty="0" err="1" smtClean="0"/>
              <a:t>prediktory</a:t>
            </a:r>
            <a:r>
              <a:rPr lang="cs-CZ" dirty="0" smtClean="0"/>
              <a:t> tak kontinuální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Generalized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linear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models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pozorovaná proměnná může mít jiné než normální rozdělení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Rozšíření časových řad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ARIMA metodologie </a:t>
            </a:r>
            <a:r>
              <a:rPr lang="cs-CZ" dirty="0" smtClean="0"/>
              <a:t>– obecné principy modelování autokorelace v časových řadách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Regrese pro časové řady </a:t>
            </a:r>
            <a:r>
              <a:rPr lang="cs-CZ" dirty="0" smtClean="0"/>
              <a:t>– pozorovaná proměnná vykazuje autokorelaci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GARCH</a:t>
            </a:r>
            <a:r>
              <a:rPr lang="cs-CZ" dirty="0" smtClean="0"/>
              <a:t> – modely časových řad s proměnnou volatilitou – finanční modely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Další finanční modely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Kategoriální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Kontingenční tabulky </a:t>
            </a:r>
            <a:r>
              <a:rPr lang="cs-CZ" dirty="0" smtClean="0"/>
              <a:t>– Porovnání 2 či více výběrů v kategoriálních datech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Logistické modely </a:t>
            </a:r>
            <a:r>
              <a:rPr lang="cs-CZ" dirty="0" smtClean="0"/>
              <a:t>– výsledek pozorování 0 - 1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Multinomické</a:t>
            </a:r>
            <a:r>
              <a:rPr lang="cs-CZ" dirty="0" smtClean="0">
                <a:solidFill>
                  <a:srgbClr val="FF0000"/>
                </a:solidFill>
              </a:rPr>
              <a:t> modely </a:t>
            </a:r>
            <a:r>
              <a:rPr lang="cs-CZ" dirty="0" smtClean="0"/>
              <a:t>– výsledek p. 0 – 1 – 2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Mnoharozměrná</a:t>
            </a:r>
            <a:r>
              <a:rPr lang="cs-CZ" dirty="0" smtClean="0"/>
              <a:t> statistika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Analýza hlavních komponent </a:t>
            </a:r>
            <a:r>
              <a:rPr lang="cs-CZ" dirty="0" smtClean="0"/>
              <a:t>– jak najít v mnoha dimenzích ty nejdůležitější kolmé směry a určit které proměnné s nimi korelují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Shluková analýza </a:t>
            </a:r>
            <a:r>
              <a:rPr lang="cs-CZ" dirty="0" smtClean="0"/>
              <a:t>– vytvoření skupin podobných případů např. zákazníků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Faktorová analýza </a:t>
            </a:r>
            <a:r>
              <a:rPr lang="cs-CZ" dirty="0" smtClean="0"/>
              <a:t>– jak zredukovat mnohorozměrná kontinuální data do méně ukazatelů a zpřehlednit interpretaci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Korespondenční analýza </a:t>
            </a:r>
            <a:r>
              <a:rPr lang="cs-CZ" dirty="0" smtClean="0"/>
              <a:t>- </a:t>
            </a:r>
            <a:r>
              <a:rPr lang="cs-CZ" dirty="0" smtClean="0"/>
              <a:t>jak zredukovat mnohorozměrná kategoriální data do méně ukazatelů a zpřehlednit interpretaci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Mnoharozměrná</a:t>
            </a:r>
            <a:r>
              <a:rPr lang="cs-CZ" dirty="0" smtClean="0"/>
              <a:t> statistika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Diskriminační analýza </a:t>
            </a:r>
            <a:r>
              <a:rPr lang="cs-CZ" dirty="0" smtClean="0"/>
              <a:t>– najde proměnné, které nejlépe </a:t>
            </a:r>
            <a:r>
              <a:rPr lang="cs-CZ" dirty="0" err="1" smtClean="0"/>
              <a:t>dokáží</a:t>
            </a:r>
            <a:r>
              <a:rPr lang="cs-CZ" dirty="0" smtClean="0"/>
              <a:t> rozlišit různé stavy jiné proměnné. Např. čím můžeme rozlišit zda zákazník koupí či nekoupí.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Canonical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correlation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analysis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měří korelaci mezi dvěma skupinami proměnných. Vhodné pro dotazníky. Např. 3 otázky se vztahují ke spokojenosti v práci a 3 otázky se vztahují ke spokojenosti v rodině.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Mnoharozměrná</a:t>
            </a:r>
            <a:r>
              <a:rPr lang="cs-CZ" dirty="0" smtClean="0"/>
              <a:t> statistika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Reliability</a:t>
            </a:r>
            <a:r>
              <a:rPr lang="cs-CZ" dirty="0" smtClean="0"/>
              <a:t> – U dotazníků jsou často odpovědi zatíženy určitým předsudkem. Tato metoda umožní transformovat </a:t>
            </a:r>
            <a:r>
              <a:rPr lang="cs-CZ" dirty="0" err="1" smtClean="0"/>
              <a:t>scale</a:t>
            </a:r>
            <a:r>
              <a:rPr lang="cs-CZ" dirty="0" smtClean="0"/>
              <a:t> odpovědí tak aby tento předsudek byl odstraněn.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Classification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tree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Data </a:t>
            </a:r>
            <a:r>
              <a:rPr lang="cs-CZ" dirty="0" err="1" smtClean="0"/>
              <a:t>mining</a:t>
            </a:r>
            <a:r>
              <a:rPr lang="cs-CZ" dirty="0" smtClean="0"/>
              <a:t> </a:t>
            </a:r>
            <a:r>
              <a:rPr lang="cs-CZ" dirty="0" err="1" smtClean="0"/>
              <a:t>procedures</a:t>
            </a:r>
            <a:r>
              <a:rPr lang="cs-CZ" dirty="0" smtClean="0"/>
              <a:t>. – Nerozlišuje kategoriální a spojité proměnné. Vytvoří rozhodovací strom, vytvoří řadu rozhodnutí na základě proměnných, tak abychom na konci měli všechny případy rozlišeny dle nějaké kategoriální proměnné. Algoritmus klasifikace.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Rozšíření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linear</a:t>
            </a:r>
            <a:r>
              <a:rPr lang="cs-CZ" dirty="0" smtClean="0"/>
              <a:t> </a:t>
            </a:r>
            <a:r>
              <a:rPr lang="cs-CZ" dirty="0" err="1" smtClean="0"/>
              <a:t>models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Heterogenita</a:t>
            </a:r>
            <a:r>
              <a:rPr lang="cs-CZ" dirty="0" smtClean="0"/>
              <a:t> – nehomogenní rozptyl 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Mixed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effects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Vnořená struktura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General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Additive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Models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Když závislost není lineární – vyhlazovací techniky 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330</Words>
  <Application>Microsoft Office PowerPoint</Application>
  <PresentationFormat>Předvádění na obrazovce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Statistika schématicky</vt:lpstr>
      <vt:lpstr>Základy znáte</vt:lpstr>
      <vt:lpstr>Rozšíření základů</vt:lpstr>
      <vt:lpstr>Rozšíření časových řad</vt:lpstr>
      <vt:lpstr>Kategoriální data</vt:lpstr>
      <vt:lpstr>Mnoharozměrná statistika</vt:lpstr>
      <vt:lpstr>Mnoharozměrná statistika</vt:lpstr>
      <vt:lpstr>Mnoharozměrná statistika</vt:lpstr>
      <vt:lpstr>Rozšíření general linear models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Tomáš Mrkvička</dc:creator>
  <cp:lastModifiedBy>Tomáš Mrkvička</cp:lastModifiedBy>
  <cp:revision>10</cp:revision>
  <dcterms:created xsi:type="dcterms:W3CDTF">2013-02-13T09:30:43Z</dcterms:created>
  <dcterms:modified xsi:type="dcterms:W3CDTF">2013-02-13T11:37:40Z</dcterms:modified>
</cp:coreProperties>
</file>